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36471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«ПОЛИТИЧЕСКАЯ ПСИХОЛОГИЯ»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истории, политологии и социологии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34" y="2069512"/>
            <a:ext cx="8134356" cy="3480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ознакомление обучающихся с основными категориями, проблемами и теоретико-методологическими подходами современной социальной и политической психологии, а также формирование у них общего представления о теоретических и методологический принципах научно корректного политико-психологического анализа политический процессов и явлений.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97993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1868478"/>
            <a:ext cx="8119411" cy="4496854"/>
          </a:xfrm>
        </p:spPr>
        <p:txBody>
          <a:bodyPr>
            <a:noAutofit/>
          </a:bodyPr>
          <a:lstStyle/>
          <a:p>
            <a:pPr lvl="0"/>
            <a:r>
              <a:rPr lang="ru-RU" sz="2000" dirty="0"/>
              <a:t> изучение фундаментальных положений современной политической психологии;</a:t>
            </a:r>
          </a:p>
          <a:p>
            <a:pPr lvl="0"/>
            <a:r>
              <a:rPr lang="ru-RU" sz="2000" dirty="0"/>
              <a:t>рассмотрение базовых категорий политической психологии, таких как «политическое сознание», «политическое поведение», «психология масс» на основе сопоставления взглядов, концепций и теорий основных научных школ и направлений;</a:t>
            </a:r>
          </a:p>
          <a:p>
            <a:pPr lvl="0"/>
            <a:r>
              <a:rPr lang="ru-RU" sz="2000" dirty="0"/>
              <a:t>ознакомление с наиболее важными механизмами взаимодействия политической практики и психологии людей, участвующих в различных политических процессах, а также на основе специфики психологии обеспечения процесса принятия властных решений на различных уровнях политического процесса и при разных режимах;</a:t>
            </a:r>
          </a:p>
          <a:p>
            <a:r>
              <a:rPr lang="ru-RU" sz="2000" dirty="0"/>
              <a:t>формирование навыков самостоятельного анализа и оценки психологических аспектов политического развития современного общества, глобальных геополитических процессов, внешней политики России и международных отношений.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3896928"/>
          </a:xfrm>
        </p:spPr>
        <p:txBody>
          <a:bodyPr/>
          <a:lstStyle/>
          <a:p>
            <a:pPr algn="just"/>
            <a:endParaRPr lang="ru-RU" dirty="0"/>
          </a:p>
          <a:p>
            <a:pPr algn="just"/>
            <a:r>
              <a:rPr lang="ru-RU" dirty="0"/>
              <a:t>обучающиеся направления подготовки 40.03.01 Юриспруденция</a:t>
            </a:r>
          </a:p>
          <a:p>
            <a:pPr algn="just"/>
            <a:endParaRPr lang="ru-RU" dirty="0"/>
          </a:p>
          <a:p>
            <a:pPr algn="just">
              <a:buFontTx/>
              <a:buChar char="-"/>
            </a:pPr>
            <a:r>
              <a:rPr lang="ru-RU" dirty="0"/>
              <a:t>гражданско-правовой профиль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3845743"/>
          </a:xfrm>
        </p:spPr>
        <p:txBody>
          <a:bodyPr/>
          <a:lstStyle/>
          <a:p>
            <a:r>
              <a:rPr lang="ru-RU" dirty="0"/>
              <a:t>Политическое сознание</a:t>
            </a:r>
          </a:p>
          <a:p>
            <a:r>
              <a:rPr lang="ru-RU" dirty="0"/>
              <a:t>Политическая психология малых групп</a:t>
            </a:r>
          </a:p>
          <a:p>
            <a:r>
              <a:rPr lang="ru-RU" dirty="0"/>
              <a:t>Политическая психология личности</a:t>
            </a:r>
          </a:p>
          <a:p>
            <a:r>
              <a:rPr lang="ru-RU" dirty="0"/>
              <a:t>Психология политического лидерства</a:t>
            </a:r>
          </a:p>
          <a:p>
            <a:r>
              <a:rPr lang="ru-RU" dirty="0"/>
              <a:t>Психология социального влияния и власти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24" y="4711683"/>
            <a:ext cx="2287917" cy="14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57" y="2069512"/>
            <a:ext cx="8199133" cy="4137843"/>
          </a:xfrm>
        </p:spPr>
        <p:txBody>
          <a:bodyPr>
            <a:noAutofit/>
          </a:bodyPr>
          <a:lstStyle/>
          <a:p>
            <a:pPr algn="just"/>
            <a:endParaRPr lang="ru-RU" sz="2100" dirty="0"/>
          </a:p>
          <a:p>
            <a:pPr algn="just"/>
            <a:r>
              <a:rPr lang="ru-RU" sz="2100" dirty="0"/>
              <a:t>Тема 1. Политическая психология как наука</a:t>
            </a:r>
          </a:p>
          <a:p>
            <a:pPr algn="just"/>
            <a:r>
              <a:rPr lang="ru-RU" sz="2100" dirty="0"/>
              <a:t>Тема 2. Основные категории и исторические вехи политической психологии</a:t>
            </a:r>
          </a:p>
          <a:p>
            <a:pPr algn="just"/>
            <a:r>
              <a:rPr lang="ru-RU" sz="2100" dirty="0"/>
              <a:t>Тема 3. Политическое сознание: психологические аспекты</a:t>
            </a:r>
          </a:p>
          <a:p>
            <a:pPr algn="just"/>
            <a:r>
              <a:rPr lang="ru-RU" sz="2100" dirty="0"/>
              <a:t>Тема 4. Политическая психология личности и малых групп в политике</a:t>
            </a:r>
          </a:p>
          <a:p>
            <a:pPr algn="just"/>
            <a:r>
              <a:rPr lang="ru-RU" sz="2100" dirty="0"/>
              <a:t>Тема 5. Психология политического лидерства</a:t>
            </a:r>
          </a:p>
          <a:p>
            <a:pPr algn="just"/>
            <a:r>
              <a:rPr lang="ru-RU" sz="2100" dirty="0"/>
              <a:t>Тема 6. Политические режимы. Психология социального влияния и власти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39966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Коллоквиумы / дискуссии</a:t>
            </a:r>
          </a:p>
          <a:p>
            <a:r>
              <a:rPr lang="ru-RU" dirty="0"/>
              <a:t>Изучение политической практики и психологии ее участников </a:t>
            </a:r>
          </a:p>
          <a:p>
            <a:r>
              <a:rPr lang="ru-RU" dirty="0"/>
              <a:t>Моделирование поведения личности и малых групп в политике</a:t>
            </a:r>
          </a:p>
          <a:p>
            <a:r>
              <a:rPr lang="ru-RU" dirty="0"/>
              <a:t>Изучение психологии политического лидера и применяемых им методов управления</a:t>
            </a:r>
          </a:p>
          <a:p>
            <a:r>
              <a:rPr lang="ru-RU" dirty="0"/>
              <a:t>Круглые столы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1814719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02775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/>
              <a:t> Политическое лидерство и политические элиты;</a:t>
            </a:r>
          </a:p>
          <a:p>
            <a:pPr lvl="0"/>
            <a:r>
              <a:rPr lang="ru-RU" dirty="0"/>
              <a:t>Технологии современного </a:t>
            </a:r>
            <a:r>
              <a:rPr lang="en-US" dirty="0"/>
              <a:t>PR</a:t>
            </a:r>
            <a:r>
              <a:rPr lang="ru-RU" dirty="0"/>
              <a:t> и </a:t>
            </a:r>
            <a:r>
              <a:rPr lang="en-US" dirty="0"/>
              <a:t>GR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Технологии современных информационных войн;</a:t>
            </a:r>
          </a:p>
          <a:p>
            <a:r>
              <a:rPr lang="ru-RU" dirty="0"/>
              <a:t>Публичное управление.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46" y="5132597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11112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Возможность применять знание психологии личности и малых групп в различных сферах общественных отношений, в том числе в руководстве; </a:t>
            </a:r>
          </a:p>
          <a:p>
            <a:pPr algn="just"/>
            <a:r>
              <a:rPr lang="ru-RU" dirty="0"/>
              <a:t>Умение определять психологию управляемых и управляющих для формирования успешных взаимоотношений в коллективе; </a:t>
            </a:r>
          </a:p>
          <a:p>
            <a:pPr algn="just"/>
            <a:r>
              <a:rPr lang="ru-RU" dirty="0"/>
              <a:t>Получение навыков правильного выявления психологических особенностей и трудностей собеседника, что позволит выстроить более эффективную систему взаимодействий;</a:t>
            </a:r>
          </a:p>
          <a:p>
            <a:pPr algn="just"/>
            <a:r>
              <a:rPr lang="ru-RU" dirty="0"/>
              <a:t>Умение применять знания о психологии лидерства, личности и малых групп в конкретных практических ситуациях.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1372</TotalTime>
  <Words>405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79172</cp:lastModifiedBy>
  <cp:revision>130</cp:revision>
  <dcterms:created xsi:type="dcterms:W3CDTF">2020-12-02T14:35:45Z</dcterms:created>
  <dcterms:modified xsi:type="dcterms:W3CDTF">2022-02-01T11:38:26Z</dcterms:modified>
</cp:coreProperties>
</file>